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6F4B-576B-081E-2722-98D5F11D6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A1892-5B9F-16B8-5985-40BDBECB0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25EE-A831-1368-77AF-4AAC28C69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1EEA2-CF2C-2923-36F7-E65D994D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F924-E8D0-4815-B9BE-49CA79FA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4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6D3-4140-266E-81EF-926BC8A2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914AA-B934-92B1-7E4C-F56B30B73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C0746-937A-0A38-2BBC-FED3A5E8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3E5E-E9CD-EAC4-BCA9-D0FEE49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6217-0218-D95E-34D4-5B03AA0C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0CA68-83AF-0E33-E043-0A432ADC8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186BB-713A-478F-EB6A-4C2832585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7306-7A61-DF9E-7EAA-55591EF9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2DD2C-9FA3-2F83-72D9-FA925A5A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FBD5D-5DCD-35C7-7015-858F547B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4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4BBC-BD03-AE27-EC4E-7981C517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F3BE-F91F-6434-0340-2A312E299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14023-2ADF-50A8-71F9-4FFC2CFE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56E4-43BB-DF1C-E9EB-F00607932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0681-EC6F-0CC8-FCD8-A95FE3F1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EC37-B8B7-2946-D966-6FA237A0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7F1EA-8548-ECAA-D810-AA71DDAC7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814D6-C040-9057-9B60-83149C2F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4F50D-AB99-F80B-1917-2706AA4C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B464D-BE8E-2B59-F443-823FCB3A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1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19B09-2301-3EE5-92F7-9E96BEF7C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B5928-8C3E-F11C-7CCC-7BFE809FE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76D8C-E5E5-C819-59CF-8B9920923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E6E2C-294C-6BB1-9CD8-FA96359F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07DE2-876C-B5A2-8A33-24299B52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64FE6-99BE-0CC4-E2DF-0EFAFC4E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5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A376-785B-945C-2E77-6443C374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98A80-9BF4-7C34-520F-18432CCDE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CB08B-D981-3D01-A094-9DBB70CA8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685EAA-7B24-D7C1-3631-7FA1E700D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10058-D30B-471F-C4A0-941767F19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28254-E4E3-2E4A-7A9C-09888DD5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81B75-2960-0384-F3E3-42F75252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88E9B-FE5C-BE37-8E23-D5B1B290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9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5996-AF07-A231-007F-810FF38B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6BA02-9191-8273-0AFE-E849F463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13E40-ECF6-21E4-0B90-85FB573E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4E265-360A-82E9-5963-8E2E7107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9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6DF0EC-F874-9310-DEB0-B0EF94CC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ECD18-83DD-7A12-2EBA-B227198B7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71533-E239-0448-1510-AF67F2CE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BA1B-C0AB-1ADE-F398-2035E05E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0F880-6F84-2D6B-863E-1961FB5FB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C93CC-DA69-5752-9348-CF4AAB06A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CB2A5-A140-E7C9-9ECD-9C0DD872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C4D8F-A63F-4F1B-0D41-F608FD17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4AE0F-FB78-B055-C106-1FA56783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F01E-1360-15E1-87EF-3C65E29A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2A9EF-873D-042A-2663-BB464EAA1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CBC38-94E5-662C-3793-A3B132C9F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8AA72-70A2-5281-AE65-DF97DBE5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89E27-ACD5-71AA-93A2-50C8ED45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DEB42-20FB-C1C6-810E-64C0A75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43E49-A0B8-FF1F-DAF2-53F40FF7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DFDC9-0550-D1FF-C4C7-732F6921E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03BF8-3AE7-E1D3-28C4-A1723666A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2B8F-98DA-40A2-8587-C617C168B96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2F4DA-32B1-5CE6-359F-26394A1A5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D2A3-A239-FDB7-4436-7C17A617E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1A071-03B8-4238-98C6-8D7D8A21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6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764" y="1159176"/>
            <a:ext cx="10515600" cy="1325563"/>
          </a:xfrm>
        </p:spPr>
        <p:txBody>
          <a:bodyPr/>
          <a:lstStyle/>
          <a:p>
            <a:r>
              <a:rPr lang="en-US" dirty="0"/>
              <a:t>NCCER - CORE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70" y="-262204"/>
            <a:ext cx="2359356" cy="23593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56" y="4542311"/>
            <a:ext cx="2147353" cy="1641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770" y="2440833"/>
            <a:ext cx="2403885" cy="1725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8066" y="4542311"/>
            <a:ext cx="1647552" cy="1675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4949" y="2440833"/>
            <a:ext cx="2766234" cy="20069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07382" y="803068"/>
            <a:ext cx="54895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6 Industry 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Credential Points</a:t>
            </a:r>
            <a:endParaRPr lang="en-US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9465" y="2541319"/>
            <a:ext cx="5100452" cy="339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NCCER Core is designed as a rigorous, competency-based, industry-recognized program for career and technical education. Students may complete the required elements sooner or later than the recommended 150 hours of knowledge and skills-based instruction, depending on their individual proficiency in mastering the content.</a:t>
            </a:r>
          </a:p>
          <a:p>
            <a:endParaRPr lang="en-US"/>
          </a:p>
          <a:p>
            <a:r>
              <a:rPr lang="en-US"/>
              <a:t>NCCER Core is a prerequisite to all other Level 1 craft curriculum. Its modules cover topics such as Basic Safety, Communication Skills and Introduction to Construction Drawings.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9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68" y="1180098"/>
            <a:ext cx="9601196" cy="1303867"/>
          </a:xfrm>
        </p:spPr>
        <p:txBody>
          <a:bodyPr/>
          <a:lstStyle/>
          <a:p>
            <a:r>
              <a:rPr lang="en-US" dirty="0"/>
              <a:t>NCCER – Heavy Equipment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55" y="-241690"/>
            <a:ext cx="2359356" cy="23593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66" y="2445966"/>
            <a:ext cx="5521206" cy="34083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14556" y="2565070"/>
            <a:ext cx="46788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Heavy equipment operators (HEO) not only work on regular construction building jobs, but also on infrastructure projects (roads, bridges, and ports, otherwise called non-building construction), and in mining and timber operations. A trained and experienced equipment operator provides necessary skills for any project that requires moving and transporting heavy materials, or that demands any kind of earthmoving.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124" y="695878"/>
            <a:ext cx="5486876" cy="829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7075" y="5027931"/>
            <a:ext cx="3829792" cy="14696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90260" y="4789383"/>
            <a:ext cx="319847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What students actually learn 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7AC7A-92E1-5B87-6C5F-91FBF3493E9B}"/>
              </a:ext>
            </a:extLst>
          </p:cNvPr>
          <p:cNvSpPr/>
          <p:nvPr/>
        </p:nvSpPr>
        <p:spPr>
          <a:xfrm>
            <a:off x="9116248" y="1590322"/>
            <a:ext cx="10387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500-hour program</a:t>
            </a:r>
          </a:p>
        </p:txBody>
      </p:sp>
    </p:spTree>
    <p:extLst>
      <p:ext uri="{BB962C8B-B14F-4D97-AF65-F5344CB8AC3E}">
        <p14:creationId xmlns:p14="http://schemas.microsoft.com/office/powerpoint/2010/main" val="183383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NCCER - CORE</vt:lpstr>
      <vt:lpstr>NCCER – Heavy Equipment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NCCER - CORE</dc:title>
  <dc:creator>Bill Watson</dc:creator>
  <cp:lastModifiedBy>Bill Watson</cp:lastModifiedBy>
  <cp:revision>1</cp:revision>
  <dcterms:created xsi:type="dcterms:W3CDTF">2023-04-06T11:03:57Z</dcterms:created>
  <dcterms:modified xsi:type="dcterms:W3CDTF">2023-04-06T11:09:10Z</dcterms:modified>
</cp:coreProperties>
</file>